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5143500" type="screen16x9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3B9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60"/>
    <p:restoredTop sz="94694" autoAdjust="0"/>
  </p:normalViewPr>
  <p:slideViewPr>
    <p:cSldViewPr snapToGrid="0" showGuides="1">
      <p:cViewPr varScale="1">
        <p:scale>
          <a:sx n="156" d="100"/>
          <a:sy n="156" d="100"/>
        </p:scale>
        <p:origin x="576" y="168"/>
      </p:cViewPr>
      <p:guideLst>
        <p:guide orient="horz" pos="3239"/>
        <p:guide pos="5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512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86" y="2786400"/>
            <a:ext cx="7500939" cy="416138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3217050"/>
            <a:ext cx="7500938" cy="27135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/>
              <a:t>Click to edit Master subtitle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88" y="4111318"/>
            <a:ext cx="4679325" cy="734531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</p:txBody>
      </p:sp>
      <p:pic>
        <p:nvPicPr>
          <p:cNvPr id="10" name="Picture 9" descr="TCD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7" y="381655"/>
            <a:ext cx="3039743" cy="8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302191"/>
            <a:ext cx="7500938" cy="3030141"/>
          </a:xfrm>
        </p:spPr>
        <p:txBody>
          <a:bodyPr/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61A7A-40F1-0B45-8A82-94DCCA5E7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545078"/>
            <a:ext cx="9144000" cy="597231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302192"/>
            <a:ext cx="7500938" cy="2891980"/>
          </a:xfrm>
        </p:spPr>
        <p:txBody>
          <a:bodyPr/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pic>
        <p:nvPicPr>
          <p:cNvPr id="11" name="Picture 10" descr="TCD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8" y="4642666"/>
            <a:ext cx="1585894" cy="42748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1145CB8-4673-6A47-9176-F0CB30737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1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410807"/>
            <a:ext cx="3933824" cy="2372524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 b="0"/>
            </a:lvl1pPr>
            <a:lvl2pPr marL="625475" indent="-233363">
              <a:buFont typeface="Arial" panose="020B0604020202020204" pitchFamily="34" charset="0"/>
              <a:buChar char="•"/>
              <a:defRPr sz="1600"/>
            </a:lvl2pPr>
            <a:lvl3pPr marL="912813" indent="-222250">
              <a:defRPr sz="1600"/>
            </a:lvl3pPr>
            <a:lvl4pPr marL="1128713" indent="-190500">
              <a:defRPr sz="1600"/>
            </a:lvl4pPr>
            <a:lvl5pPr marL="1439863" indent="-185738">
              <a:defRPr sz="160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 dirty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14901" y="1410807"/>
            <a:ext cx="3934800" cy="2372524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 b="0"/>
            </a:lvl1pPr>
            <a:lvl2pPr marL="625475" indent="-233363">
              <a:buFont typeface="Arial" panose="020B0604020202020204" pitchFamily="34" charset="0"/>
              <a:buChar char="•"/>
              <a:defRPr sz="1600"/>
            </a:lvl2pPr>
            <a:lvl3pPr marL="912813" indent="-222250">
              <a:defRPr sz="1600"/>
            </a:lvl3pPr>
            <a:lvl4pPr marL="1128713" indent="-190500">
              <a:defRPr sz="1600"/>
            </a:lvl4pPr>
            <a:lvl5pPr marL="1439863" indent="-185738">
              <a:defRPr sz="160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4545078"/>
            <a:ext cx="9144000" cy="597231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9" name="Picture 8" descr="TCD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8" y="4642666"/>
            <a:ext cx="1585894" cy="427482"/>
          </a:xfrm>
          <a:prstGeom prst="rect">
            <a:avLst/>
          </a:prstGeom>
        </p:spPr>
      </p:pic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8D990A1-B68F-2A49-BE34-734A4A6134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078712"/>
            <a:ext cx="4204800" cy="3807619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83" y="1428750"/>
            <a:ext cx="3819525" cy="2990766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6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6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873500"/>
            <a:ext cx="9144000" cy="27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A149838-4667-8C41-A6F0-AC61A4FAC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078712"/>
            <a:ext cx="9144000" cy="3807619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685806"/>
            <a:ext cx="7500938" cy="207169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873500"/>
            <a:ext cx="9144000" cy="27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/>
              <a:t>Trinity College Dublin, </a:t>
            </a:r>
            <a:r>
              <a:rPr lang="en-GB" sz="1000"/>
              <a:t>The University of Dublin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50068A-6AF5-9545-B42A-0DF4DC426C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_backgroun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71711" cy="51471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86" y="2786400"/>
            <a:ext cx="7500939" cy="416138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 lang="en-GB"/>
          </a:p>
        </p:txBody>
      </p:sp>
      <p:pic>
        <p:nvPicPr>
          <p:cNvPr id="5" name="Picture 4" descr="TCD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7" y="381655"/>
            <a:ext cx="3039743" cy="8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01D4001-B407-4A4F-9142-F1AD168EA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86" y="270000"/>
            <a:ext cx="7500939" cy="4212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ga-IE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303403"/>
            <a:ext cx="7500938" cy="307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4873500"/>
            <a:ext cx="9144000" cy="27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78706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25E529-5F0B-4D4A-84B9-75C65BFBA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DDBE135E-2566-4748-853C-8A3B78F0FB0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0" r:id="rId3"/>
    <p:sldLayoutId id="2147483661" r:id="rId4"/>
    <p:sldLayoutId id="2147483657" r:id="rId5"/>
    <p:sldLayoutId id="2147483658" r:id="rId6"/>
    <p:sldLayoutId id="2147483659" r:id="rId7"/>
    <p:sldLayoutId id="2147483654" r:id="rId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Subtitle — Calibri Regular 20pt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28688" y="3952068"/>
            <a:ext cx="4679325" cy="836909"/>
          </a:xfrm>
        </p:spPr>
        <p:txBody>
          <a:bodyPr anchor="b"/>
          <a:lstStyle/>
          <a:p>
            <a:r>
              <a:rPr lang="en-GB" sz="1600" dirty="0"/>
              <a:t>Presenter/s Name — Calibri Bold 14pt</a:t>
            </a:r>
          </a:p>
          <a:p>
            <a:pPr lvl="1"/>
            <a:r>
              <a:rPr lang="en-GB" sz="1600" dirty="0"/>
              <a:t>Title — Calibri Regular 14pt</a:t>
            </a:r>
          </a:p>
          <a:p>
            <a:pPr lvl="2"/>
            <a:r>
              <a:rPr lang="en-GB" sz="1600" dirty="0"/>
              <a:t>Date 00/00/00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 — Calibri Bold 26pt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20pt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— Calibri Regular 20pt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2E26E-3FA3-004E-AE8F-EF74CEC96E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</p:spPr>
        <p:txBody>
          <a:bodyPr/>
          <a:lstStyle/>
          <a:p>
            <a:fld id="{DDBE135E-2566-4748-853C-8A3B78F0FB0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08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 descr="Picture Placeholder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600" dirty="0"/>
              <a:t>Body text / Bullets 16pt Calibri Regular. Lorem ipsum </a:t>
            </a:r>
            <a:r>
              <a:rPr lang="en-GB" sz="1600" dirty="0" err="1"/>
              <a:t>dolor</a:t>
            </a:r>
            <a:r>
              <a:rPr lang="en-GB" sz="1600" dirty="0"/>
              <a:t> sit </a:t>
            </a:r>
            <a:r>
              <a:rPr lang="en-GB" sz="1600" dirty="0" err="1"/>
              <a:t>amet</a:t>
            </a:r>
            <a:r>
              <a:rPr lang="en-GB" sz="1600" dirty="0"/>
              <a:t>, </a:t>
            </a:r>
            <a:r>
              <a:rPr lang="en-GB" sz="1600" dirty="0" err="1"/>
              <a:t>consectetur</a:t>
            </a:r>
            <a:r>
              <a:rPr lang="en-GB" sz="1600" dirty="0"/>
              <a:t> </a:t>
            </a:r>
            <a:r>
              <a:rPr lang="en-GB" sz="1600" dirty="0" err="1"/>
              <a:t>adipiscing</a:t>
            </a:r>
            <a:r>
              <a:rPr lang="en-GB" sz="1600" dirty="0"/>
              <a:t> </a:t>
            </a:r>
            <a:r>
              <a:rPr lang="en-GB" sz="1600" dirty="0" err="1"/>
              <a:t>elit</a:t>
            </a:r>
            <a:r>
              <a:rPr lang="en-GB" sz="1600" dirty="0"/>
              <a:t>. </a:t>
            </a:r>
            <a:r>
              <a:rPr lang="en-GB" sz="1600" dirty="0" err="1"/>
              <a:t>Fusce</a:t>
            </a:r>
            <a:r>
              <a:rPr lang="en-GB" sz="1600" dirty="0"/>
              <a:t> </a:t>
            </a:r>
            <a:r>
              <a:rPr lang="en-GB" sz="1600" dirty="0" err="1"/>
              <a:t>eget</a:t>
            </a:r>
            <a:r>
              <a:rPr lang="en-GB" sz="1600" dirty="0"/>
              <a:t> </a:t>
            </a:r>
            <a:r>
              <a:rPr lang="en-GB" sz="1600" dirty="0" err="1"/>
              <a:t>lectus</a:t>
            </a:r>
            <a:r>
              <a:rPr lang="en-GB" sz="1600" dirty="0"/>
              <a:t> </a:t>
            </a:r>
            <a:r>
              <a:rPr lang="en-GB" sz="1600" dirty="0" err="1"/>
              <a:t>ut</a:t>
            </a:r>
            <a:r>
              <a:rPr lang="en-GB" sz="1600" dirty="0"/>
              <a:t> </a:t>
            </a:r>
            <a:r>
              <a:rPr lang="en-GB" sz="1600" dirty="0" err="1"/>
              <a:t>lacus</a:t>
            </a:r>
            <a:r>
              <a:rPr lang="en-GB" sz="1600" dirty="0"/>
              <a:t> convallis porta </a:t>
            </a:r>
            <a:r>
              <a:rPr lang="en-GB" sz="1600" dirty="0" err="1"/>
              <a:t>nec</a:t>
            </a:r>
            <a:r>
              <a:rPr lang="en-GB" sz="1600" dirty="0"/>
              <a:t> </a:t>
            </a:r>
            <a:r>
              <a:rPr lang="en-GB" sz="1600" dirty="0" err="1"/>
              <a:t>nec</a:t>
            </a:r>
            <a:r>
              <a:rPr lang="en-GB" sz="1600" dirty="0"/>
              <a:t>.</a:t>
            </a:r>
          </a:p>
          <a:p>
            <a:r>
              <a:rPr lang="en-GB" sz="1600" dirty="0"/>
              <a:t>Body text / Bullets 16pt Calibri Regular. Lorem ipsum </a:t>
            </a:r>
            <a:r>
              <a:rPr lang="en-GB" sz="1600" dirty="0" err="1"/>
              <a:t>dolor</a:t>
            </a:r>
            <a:r>
              <a:rPr lang="en-GB" sz="1600" dirty="0"/>
              <a:t> sit </a:t>
            </a:r>
            <a:r>
              <a:rPr lang="en-GB" sz="1600" dirty="0" err="1"/>
              <a:t>amet</a:t>
            </a:r>
            <a:r>
              <a:rPr lang="en-GB" sz="1600" dirty="0"/>
              <a:t>, </a:t>
            </a:r>
            <a:r>
              <a:rPr lang="en-GB" sz="1600" dirty="0" err="1"/>
              <a:t>consectetur</a:t>
            </a:r>
            <a:r>
              <a:rPr lang="en-GB" sz="1600" dirty="0"/>
              <a:t> </a:t>
            </a:r>
            <a:r>
              <a:rPr lang="en-GB" sz="1600" dirty="0" err="1"/>
              <a:t>adipiscing</a:t>
            </a:r>
            <a:r>
              <a:rPr lang="en-GB" sz="1600" dirty="0"/>
              <a:t> </a:t>
            </a:r>
            <a:r>
              <a:rPr lang="en-GB" sz="1600" dirty="0" err="1"/>
              <a:t>elit</a:t>
            </a:r>
            <a:r>
              <a:rPr lang="en-GB" sz="1600" dirty="0"/>
              <a:t>. </a:t>
            </a:r>
            <a:r>
              <a:rPr lang="en-GB" sz="1600" dirty="0" err="1"/>
              <a:t>Fusce</a:t>
            </a:r>
            <a:r>
              <a:rPr lang="en-GB" sz="1600" dirty="0"/>
              <a:t> </a:t>
            </a:r>
            <a:r>
              <a:rPr lang="en-GB" sz="1600" dirty="0" err="1"/>
              <a:t>eget</a:t>
            </a:r>
            <a:r>
              <a:rPr lang="en-GB" sz="1600" dirty="0"/>
              <a:t> </a:t>
            </a:r>
            <a:r>
              <a:rPr lang="en-GB" sz="1600" dirty="0" err="1"/>
              <a:t>lectus</a:t>
            </a:r>
            <a:r>
              <a:rPr lang="en-GB" sz="1600" dirty="0"/>
              <a:t> </a:t>
            </a:r>
            <a:r>
              <a:rPr lang="en-GB" sz="1600" dirty="0" err="1"/>
              <a:t>ut</a:t>
            </a:r>
            <a:r>
              <a:rPr lang="en-GB" sz="1600" dirty="0"/>
              <a:t> </a:t>
            </a:r>
            <a:r>
              <a:rPr lang="en-GB" sz="1600" dirty="0" err="1"/>
              <a:t>lacus</a:t>
            </a:r>
            <a:r>
              <a:rPr lang="en-GB" sz="1600" dirty="0"/>
              <a:t> convallis porta </a:t>
            </a:r>
            <a:r>
              <a:rPr lang="en-GB" sz="1600" dirty="0" err="1"/>
              <a:t>nec</a:t>
            </a:r>
            <a:r>
              <a:rPr lang="en-GB" sz="1600" dirty="0"/>
              <a:t> </a:t>
            </a:r>
            <a:r>
              <a:rPr lang="en-GB" sz="1600" dirty="0" err="1"/>
              <a:t>nec</a:t>
            </a:r>
            <a:r>
              <a:rPr lang="en-GB" sz="1600" dirty="0"/>
              <a:t>.</a:t>
            </a:r>
          </a:p>
          <a:p>
            <a:r>
              <a:rPr lang="en-GB" sz="1600" dirty="0"/>
              <a:t>Body text / Bullets 16pt Calibri Regular. Lorem ipsum </a:t>
            </a:r>
            <a:r>
              <a:rPr lang="en-GB" sz="1600" dirty="0" err="1"/>
              <a:t>dolor</a:t>
            </a:r>
            <a:r>
              <a:rPr lang="en-GB" sz="1600" dirty="0"/>
              <a:t> sit </a:t>
            </a:r>
            <a:r>
              <a:rPr lang="en-GB" sz="1600" dirty="0" err="1"/>
              <a:t>amet</a:t>
            </a:r>
            <a:r>
              <a:rPr lang="en-GB" sz="1600" dirty="0"/>
              <a:t>, </a:t>
            </a:r>
            <a:r>
              <a:rPr lang="en-GB" sz="1600" dirty="0" err="1"/>
              <a:t>consectetur</a:t>
            </a:r>
            <a:r>
              <a:rPr lang="en-GB" sz="1600" dirty="0"/>
              <a:t> </a:t>
            </a:r>
            <a:r>
              <a:rPr lang="en-GB" sz="1600" dirty="0" err="1"/>
              <a:t>adipiscing</a:t>
            </a:r>
            <a:r>
              <a:rPr lang="en-GB" sz="1600" dirty="0"/>
              <a:t> </a:t>
            </a:r>
            <a:r>
              <a:rPr lang="en-GB" sz="1600" dirty="0" err="1"/>
              <a:t>elit</a:t>
            </a:r>
            <a:r>
              <a:rPr lang="en-GB" sz="1600" dirty="0"/>
              <a:t>. </a:t>
            </a:r>
            <a:r>
              <a:rPr lang="en-GB" sz="1600" dirty="0" err="1"/>
              <a:t>Fusce</a:t>
            </a:r>
            <a:r>
              <a:rPr lang="en-GB" sz="1600" dirty="0"/>
              <a:t> </a:t>
            </a:r>
            <a:r>
              <a:rPr lang="en-GB" sz="1600" dirty="0" err="1"/>
              <a:t>eget</a:t>
            </a:r>
            <a:r>
              <a:rPr lang="en-GB" sz="1600" dirty="0"/>
              <a:t> </a:t>
            </a:r>
            <a:r>
              <a:rPr lang="en-GB" sz="1600" dirty="0" err="1"/>
              <a:t>lectus</a:t>
            </a:r>
            <a:r>
              <a:rPr lang="en-GB" sz="1600" dirty="0"/>
              <a:t> </a:t>
            </a:r>
            <a:r>
              <a:rPr lang="en-GB" sz="1600" dirty="0" err="1"/>
              <a:t>ut</a:t>
            </a:r>
            <a:r>
              <a:rPr lang="en-GB" sz="1600" dirty="0"/>
              <a:t> </a:t>
            </a:r>
            <a:r>
              <a:rPr lang="en-GB" sz="1600" dirty="0" err="1"/>
              <a:t>lacus</a:t>
            </a:r>
            <a:r>
              <a:rPr lang="en-GB" sz="1600" dirty="0"/>
              <a:t> convallis porta </a:t>
            </a:r>
            <a:r>
              <a:rPr lang="en-GB" sz="1600" dirty="0" err="1"/>
              <a:t>nec</a:t>
            </a:r>
            <a:r>
              <a:rPr lang="en-GB" sz="1600" dirty="0"/>
              <a:t> </a:t>
            </a:r>
            <a:r>
              <a:rPr lang="en-GB" sz="1600" dirty="0" err="1"/>
              <a:t>nec</a:t>
            </a:r>
            <a:r>
              <a:rPr lang="en-GB" sz="1600" dirty="0"/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— Calibri Regular 20pt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CD0D1-EDF3-0048-B2CC-87E57CD34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92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 descr="Picture Placeholder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— Calibri Regular 20pt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31D86-09FA-DE41-A8AE-5412DEB53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529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— Calibri Regular 20pt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20pt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Level 2/ Bullets 20pt Calibri Regular.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lacus </a:t>
            </a:r>
            <a:r>
              <a:rPr lang="en-GB" dirty="0" err="1"/>
              <a:t>convallis</a:t>
            </a:r>
            <a:r>
              <a:rPr lang="en-GB" dirty="0"/>
              <a:t> </a:t>
            </a:r>
            <a:r>
              <a:rPr lang="en-GB" dirty="0" err="1"/>
              <a:t>porta</a:t>
            </a:r>
            <a:r>
              <a:rPr lang="en-GB" dirty="0"/>
              <a:t> </a:t>
            </a:r>
            <a:r>
              <a:rPr lang="en-GB" dirty="0" err="1"/>
              <a:t>nec</a:t>
            </a:r>
            <a:r>
              <a:rPr lang="en-GB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2B226A-4E49-A04A-863A-F24E35D1D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39513" y="4881249"/>
            <a:ext cx="290100" cy="191861"/>
          </a:xfrm>
        </p:spPr>
        <p:txBody>
          <a:bodyPr/>
          <a:lstStyle/>
          <a:p>
            <a:fld id="{DDBE135E-2566-4748-853C-8A3B78F0FB0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93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Title — Calibri Bold 26pt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Level 1/ 16pt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.</a:t>
            </a:r>
          </a:p>
          <a:p>
            <a:r>
              <a:rPr lang="en-GB" dirty="0"/>
              <a:t>Level 1/ 16pt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.</a:t>
            </a:r>
          </a:p>
          <a:p>
            <a:r>
              <a:rPr lang="en-GB" dirty="0"/>
              <a:t>Level 1/ 16pt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Subtitle — Calibri Regular 20pt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Level 1/ 16pt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.</a:t>
            </a:r>
          </a:p>
          <a:p>
            <a:r>
              <a:rPr lang="en-GB" dirty="0"/>
              <a:t>Level 1/ 16pt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.</a:t>
            </a:r>
          </a:p>
          <a:p>
            <a:r>
              <a:rPr lang="en-GB" dirty="0"/>
              <a:t>Level 1/ 16pt Calibri Bold. </a:t>
            </a:r>
            <a:br>
              <a:rPr lang="en-GB" dirty="0"/>
            </a:br>
            <a:r>
              <a:rPr lang="en-GB" dirty="0" err="1"/>
              <a:t>Lorem</a:t>
            </a:r>
            <a:r>
              <a:rPr lang="en-GB" dirty="0"/>
              <a:t> </a:t>
            </a:r>
            <a:r>
              <a:rPr lang="en-GB" dirty="0" err="1"/>
              <a:t>ipsum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 </a:t>
            </a:r>
            <a:r>
              <a:rPr lang="en-GB" dirty="0" err="1"/>
              <a:t>Fusce</a:t>
            </a:r>
            <a:r>
              <a:rPr lang="en-GB" dirty="0"/>
              <a:t> </a:t>
            </a:r>
            <a:r>
              <a:rPr lang="en-GB" dirty="0" err="1"/>
              <a:t>eget</a:t>
            </a:r>
            <a:r>
              <a:rPr lang="en-GB" dirty="0"/>
              <a:t> </a:t>
            </a:r>
            <a:r>
              <a:rPr lang="en-GB" dirty="0" err="1"/>
              <a:t>lectus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</a:t>
            </a:r>
            <a:r>
              <a:rPr lang="en-GB" dirty="0" err="1"/>
              <a:t>lacus</a:t>
            </a:r>
            <a:r>
              <a:rPr lang="en-GB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40437-8D18-A943-80DC-4F1123AE6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BE135E-2566-4748-853C-8A3B78F0FB0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44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3462149"/>
      </p:ext>
    </p:extLst>
  </p:cSld>
  <p:clrMapOvr>
    <a:masterClrMapping/>
  </p:clrMapOvr>
</p:sld>
</file>

<file path=ppt/theme/theme1.xml><?xml version="1.0" encoding="utf-8"?>
<a:theme xmlns:a="http://schemas.openxmlformats.org/drawingml/2006/main" name="TCD_PPT_Calibri_Option1a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TCD_PPT_Calibri_Option1a.potx</Template>
  <TotalTime>305</TotalTime>
  <Words>476</Words>
  <Application>Microsoft Macintosh PowerPoint</Application>
  <PresentationFormat>On-screen Show (16:9)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Minion Pro</vt:lpstr>
      <vt:lpstr>TCD_PPT_Calibri_Option1a</vt:lpstr>
      <vt:lpstr>Title — Calibri Bold 26pt</vt:lpstr>
      <vt:lpstr>Title — Calibri Bold 26pt</vt:lpstr>
      <vt:lpstr>Title — Calibri Bold 26pt</vt:lpstr>
      <vt:lpstr>Title — Calibri Bold 26pt</vt:lpstr>
      <vt:lpstr>Title — Calibri Bold 26pt</vt:lpstr>
      <vt:lpstr>Title — Calibri Bold 26pt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dtpgraphics</dc:creator>
  <cp:lastModifiedBy>keith@detail.ie</cp:lastModifiedBy>
  <cp:revision>38</cp:revision>
  <cp:lastPrinted>2014-12-16T10:33:11Z</cp:lastPrinted>
  <dcterms:created xsi:type="dcterms:W3CDTF">2013-07-29T09:34:50Z</dcterms:created>
  <dcterms:modified xsi:type="dcterms:W3CDTF">2021-07-02T17:17:51Z</dcterms:modified>
</cp:coreProperties>
</file>